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9" r:id="rId12"/>
    <p:sldId id="265" r:id="rId13"/>
    <p:sldId id="258" r:id="rId14"/>
    <p:sldId id="266" r:id="rId15"/>
    <p:sldId id="268" r:id="rId16"/>
    <p:sldId id="269" r:id="rId17"/>
    <p:sldId id="271" r:id="rId18"/>
    <p:sldId id="272" r:id="rId19"/>
    <p:sldId id="273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CC00"/>
    <a:srgbClr val="9FD22E"/>
    <a:srgbClr val="FF0066"/>
    <a:srgbClr val="FFFF99"/>
    <a:srgbClr val="FFFFCC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2BBD7-382E-415C-8496-04FC87EDB944}" type="datetimeFigureOut">
              <a:rPr lang="ru-RU"/>
              <a:pPr>
                <a:defRPr/>
              </a:pPr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8B30E-11D5-477C-A506-314FDFD54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8AFF-95EB-49D4-B548-FB8DF71CF5ED}" type="datetimeFigureOut">
              <a:rPr lang="ru-RU"/>
              <a:pPr>
                <a:defRPr/>
              </a:pPr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B47AE-B653-4F6F-A3FF-9FA802B35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2333C-F734-4ACD-A742-5C709856A0D7}" type="datetimeFigureOut">
              <a:rPr lang="ru-RU"/>
              <a:pPr>
                <a:defRPr/>
              </a:pPr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16868-6C3A-443B-8153-E91007830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BFA22-70B6-4F69-B73C-BDAE67E18344}" type="datetimeFigureOut">
              <a:rPr lang="ru-RU"/>
              <a:pPr>
                <a:defRPr/>
              </a:pPr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51175-813D-4BF4-B7AF-2FF6BEB9B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A1942-417E-46A7-BC7B-DEE0EFD9FEF3}" type="datetimeFigureOut">
              <a:rPr lang="ru-RU"/>
              <a:pPr>
                <a:defRPr/>
              </a:pPr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42E1D-C21D-40BE-B0DA-32ACDA472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4B771-48E3-4D05-B585-76C4AB062FF0}" type="datetimeFigureOut">
              <a:rPr lang="ru-RU"/>
              <a:pPr>
                <a:defRPr/>
              </a:pPr>
              <a:t>07.09.2023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8FDE1-7911-4B1C-A8AF-2FD43C944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82D08-E6CA-44C7-AD79-81EAC9883AA2}" type="datetimeFigureOut">
              <a:rPr lang="ru-RU"/>
              <a:pPr>
                <a:defRPr/>
              </a:pPr>
              <a:t>07.09.2023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EFC8-BFA9-4742-9059-BB492C608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0DD70-31C6-4FAD-9825-9B4C3110AD53}" type="datetimeFigureOut">
              <a:rPr lang="ru-RU"/>
              <a:pPr>
                <a:defRPr/>
              </a:pPr>
              <a:t>07.09.2023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E628B-1C2D-4739-91DF-BB6578897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26AD4-FA40-4EC3-BBC6-BF74EC7DE5A1}" type="datetimeFigureOut">
              <a:rPr lang="ru-RU"/>
              <a:pPr>
                <a:defRPr/>
              </a:pPr>
              <a:t>07.09.2023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D7E59-5132-461A-9C8D-B431A051F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95031-05B0-4F02-84A1-D406718220F8}" type="datetimeFigureOut">
              <a:rPr lang="ru-RU"/>
              <a:pPr>
                <a:defRPr/>
              </a:pPr>
              <a:t>07.09.2023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0E4B1-286E-4FC9-96BA-130352256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8D6EF-123E-4CAB-9FCF-582826FDB5BD}" type="datetimeFigureOut">
              <a:rPr lang="ru-RU"/>
              <a:pPr>
                <a:defRPr/>
              </a:pPr>
              <a:t>07.09.2023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6EF4B-F05D-4723-95E0-F8E51E394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A33CDC-82C6-4920-8321-940CD95ED7EC}" type="datetimeFigureOut">
              <a:rPr lang="ru-RU"/>
              <a:pPr>
                <a:defRPr/>
              </a:pPr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E35922-189B-4230-88FD-5F9860AD2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 descr="В Кургане продавец фруктов недоплатил 14 миллионов ... / ВСЕКОММЕНТАРИИ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971600" y="2924944"/>
            <a:ext cx="6851104" cy="3527599"/>
          </a:xfrm>
        </p:spPr>
        <p:txBody>
          <a:bodyPr/>
          <a:lstStyle/>
          <a:p>
            <a:pPr algn="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«Что нам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осень принесла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стихах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Составила воспитатель:</a:t>
            </a:r>
            <a:b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Кузнецова А.В</a:t>
            </a:r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6" descr="http://nachalo4ka.ru/wp-content/uploads/2014/05/shablon-deti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575" y="274638"/>
            <a:ext cx="5483225" cy="17859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Как у бабушки на грядке</a:t>
            </a:r>
            <a:br>
              <a:rPr lang="ru-RU" sz="28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Вырос овощ очень сладкий,</a:t>
            </a:r>
            <a:br>
              <a:rPr lang="ru-RU" sz="28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Проведем мы тренировку -</a:t>
            </a:r>
            <a:br>
              <a:rPr lang="ru-RU" sz="28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Кто быстрей сгрызет морковку</a:t>
            </a:r>
          </a:p>
        </p:txBody>
      </p:sp>
      <p:pic>
        <p:nvPicPr>
          <p:cNvPr id="22531" name="Picture 2" descr="Овощи оптом"/>
          <p:cNvPicPr>
            <a:picLocks noChangeAspect="1" noChangeArrowheads="1"/>
          </p:cNvPicPr>
          <p:nvPr/>
        </p:nvPicPr>
        <p:blipFill>
          <a:blip r:embed="rId3"/>
          <a:srcRect t="7050" r="4022" b="8365"/>
          <a:stretch>
            <a:fillRect/>
          </a:stretch>
        </p:blipFill>
        <p:spPr bwMode="auto">
          <a:xfrm>
            <a:off x="3276600" y="2276475"/>
            <a:ext cx="525621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nachalo4ka.ru/wp-content/uploads/2014/05/shablon-deti-prevyu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7325" cy="2794000"/>
          </a:xfrm>
        </p:spPr>
        <p:txBody>
          <a:bodyPr/>
          <a:lstStyle/>
          <a:p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Здравствуй, белка!</a:t>
            </a:r>
            <a:b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Здравствуй, еж!</a:t>
            </a:r>
            <a:b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Далеко ли ты идешь?</a:t>
            </a:r>
            <a:b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Может яблочек найду</a:t>
            </a:r>
            <a:b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Возле яблоньки в саду.</a:t>
            </a:r>
            <a:b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Принесу ребяткам,</a:t>
            </a:r>
            <a:b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Маленьким ежаткам.</a:t>
            </a:r>
          </a:p>
        </p:txBody>
      </p:sp>
      <p:pic>
        <p:nvPicPr>
          <p:cNvPr id="23555" name="Picture 2" descr="Health Benefits of Fruits and Vegetables Health and Beauty"/>
          <p:cNvPicPr>
            <a:picLocks noChangeAspect="1" noChangeArrowheads="1"/>
          </p:cNvPicPr>
          <p:nvPr/>
        </p:nvPicPr>
        <p:blipFill>
          <a:blip r:embed="rId3"/>
          <a:srcRect l="10974" t="17126" r="10988" b="5807"/>
          <a:stretch>
            <a:fillRect/>
          </a:stretch>
        </p:blipFill>
        <p:spPr bwMode="auto">
          <a:xfrm>
            <a:off x="1476375" y="3284538"/>
            <a:ext cx="35528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http://nachalo4ka.ru/wp-content/uploads/2014/05/shablon-deti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211638" y="260350"/>
            <a:ext cx="4043362" cy="2290763"/>
          </a:xfrm>
        </p:spPr>
        <p:txBody>
          <a:bodyPr/>
          <a:lstStyle/>
          <a:p>
            <a:r>
              <a:rPr lang="ru-RU" sz="2800" b="1" i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Яблочко над головою,</a:t>
            </a:r>
            <a:br>
              <a:rPr lang="ru-RU" sz="2800" b="1" i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Золотое, наливное!</a:t>
            </a:r>
            <a:br>
              <a:rPr lang="ru-RU" sz="2800" b="1" i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Ты в росе купалось,</a:t>
            </a:r>
            <a:br>
              <a:rPr lang="ru-RU" sz="2800" b="1" i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Солнцем утиралось!</a:t>
            </a:r>
            <a:r>
              <a:rPr lang="ru-RU" sz="2400" smtClean="0">
                <a:solidFill>
                  <a:srgbClr val="92D050"/>
                </a:solidFill>
              </a:rPr>
              <a:t/>
            </a:r>
            <a:br>
              <a:rPr lang="ru-RU" sz="2400" smtClean="0">
                <a:solidFill>
                  <a:srgbClr val="92D050"/>
                </a:solidFill>
              </a:rPr>
            </a:br>
            <a:endParaRPr lang="ru-RU" sz="2400" smtClean="0">
              <a:solidFill>
                <a:srgbClr val="92D050"/>
              </a:solidFill>
            </a:endParaRPr>
          </a:p>
        </p:txBody>
      </p:sp>
      <p:pic>
        <p:nvPicPr>
          <p:cNvPr id="24579" name="Picture 2" descr="http://www.stichtingpardes.nl/Uploaded_files/Editor/image/appel.jpg"/>
          <p:cNvPicPr>
            <a:picLocks noChangeAspect="1" noChangeArrowheads="1"/>
          </p:cNvPicPr>
          <p:nvPr/>
        </p:nvPicPr>
        <p:blipFill>
          <a:blip r:embed="rId3"/>
          <a:srcRect l="19675" r="10808"/>
          <a:stretch>
            <a:fillRect/>
          </a:stretch>
        </p:blipFill>
        <p:spPr bwMode="auto">
          <a:xfrm>
            <a:off x="4643438" y="2420938"/>
            <a:ext cx="38163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nachalo4ka.ru/wp-content/uploads/2014/05/shablon-deti-prevyu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5163" cy="2290762"/>
          </a:xfrm>
        </p:spPr>
        <p:txBody>
          <a:bodyPr/>
          <a:lstStyle/>
          <a:p>
            <a:r>
              <a:rPr lang="ru-RU" sz="2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Слива, слива, моя слива,</a:t>
            </a:r>
            <a:br>
              <a:rPr lang="ru-RU" sz="2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 красива и вкусна.</a:t>
            </a:r>
            <a:br>
              <a:rPr lang="ru-RU" sz="2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Много мякоти на диво,</a:t>
            </a:r>
            <a:br>
              <a:rPr lang="ru-RU" sz="2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Ну, а косточка - одна.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25603" name="Picture 2" descr="http://komy-za-50.ru/wp-content/uploads/2012/08/sli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205038"/>
            <a:ext cx="44640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 descr="http://nachalo4ka.ru/wp-content/uploads/2014/05/shablon-deti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140200" y="274638"/>
            <a:ext cx="4546600" cy="2362200"/>
          </a:xfrm>
        </p:spPr>
        <p:txBody>
          <a:bodyPr/>
          <a:lstStyle/>
          <a:p>
            <a:r>
              <a:rPr lang="ru-RU" sz="2800" b="1" i="1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Я - заморский гость, банан, </a:t>
            </a:r>
            <a:br>
              <a:rPr lang="ru-RU" sz="2800" b="1" i="1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Переплыл я океан. </a:t>
            </a:r>
            <a:br>
              <a:rPr lang="ru-RU" sz="2800" b="1" i="1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Меня солнце попросило </a:t>
            </a:r>
            <a:br>
              <a:rPr lang="ru-RU" sz="2800" b="1" i="1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Передать свою вам силу.</a:t>
            </a:r>
            <a:r>
              <a:rPr lang="ru-RU" sz="2800" smtClean="0">
                <a:solidFill>
                  <a:srgbClr val="FFCC00"/>
                </a:solidFill>
              </a:rPr>
              <a:t/>
            </a:r>
            <a:br>
              <a:rPr lang="ru-RU" sz="2800" smtClean="0">
                <a:solidFill>
                  <a:srgbClr val="FFCC00"/>
                </a:solidFill>
              </a:rPr>
            </a:br>
            <a:endParaRPr lang="ru-RU" sz="2800" smtClean="0">
              <a:solidFill>
                <a:srgbClr val="FFCC00"/>
              </a:solidFill>
            </a:endParaRPr>
          </a:p>
        </p:txBody>
      </p:sp>
      <p:pic>
        <p:nvPicPr>
          <p:cNvPr id="26627" name="Picture 2" descr="Health Benefits of Fruits and Vegetables Health and Beau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1563" y="2492375"/>
            <a:ext cx="5327650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nachalo4ka.ru/wp-content/uploads/2014/05/shablon-deti-prevyu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900" cy="2433637"/>
          </a:xfrm>
        </p:spPr>
        <p:txBody>
          <a:bodyPr/>
          <a:lstStyle/>
          <a:p>
            <a:r>
              <a:rPr lang="ru-RU" sz="2800" b="1" i="1" smtClean="0">
                <a:solidFill>
                  <a:srgbClr val="9FD22E"/>
                </a:solidFill>
                <a:latin typeface="Times New Roman" pitchFamily="18" charset="0"/>
                <a:cs typeface="Times New Roman" pitchFamily="18" charset="0"/>
              </a:rPr>
              <a:t>Ароматна и сладка</a:t>
            </a:r>
            <a:br>
              <a:rPr lang="ru-RU" sz="2800" b="1" i="1" smtClean="0">
                <a:solidFill>
                  <a:srgbClr val="9FD22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9FD22E"/>
                </a:solidFill>
                <a:latin typeface="Times New Roman" pitchFamily="18" charset="0"/>
                <a:cs typeface="Times New Roman" pitchFamily="18" charset="0"/>
              </a:rPr>
              <a:t>Желтенькая груша.</a:t>
            </a:r>
            <a:br>
              <a:rPr lang="ru-RU" sz="2800" b="1" i="1" smtClean="0">
                <a:solidFill>
                  <a:srgbClr val="9FD22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9FD22E"/>
                </a:solidFill>
                <a:latin typeface="Times New Roman" pitchFamily="18" charset="0"/>
                <a:cs typeface="Times New Roman" pitchFamily="18" charset="0"/>
              </a:rPr>
              <a:t>Съела три,</a:t>
            </a:r>
            <a:br>
              <a:rPr lang="ru-RU" sz="2800" b="1" i="1" smtClean="0">
                <a:solidFill>
                  <a:srgbClr val="9FD22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9FD22E"/>
                </a:solidFill>
                <a:latin typeface="Times New Roman" pitchFamily="18" charset="0"/>
                <a:cs typeface="Times New Roman" pitchFamily="18" charset="0"/>
              </a:rPr>
              <a:t>Теперь сыта</a:t>
            </a:r>
            <a:br>
              <a:rPr lang="ru-RU" sz="2800" b="1" i="1" smtClean="0">
                <a:solidFill>
                  <a:srgbClr val="9FD22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9FD22E"/>
                </a:solidFill>
                <a:latin typeface="Times New Roman" pitchFamily="18" charset="0"/>
                <a:cs typeface="Times New Roman" pitchFamily="18" charset="0"/>
              </a:rPr>
              <a:t>Маленькая Ксюша</a:t>
            </a:r>
            <a:r>
              <a:rPr lang="ru-RU" sz="2800" smtClean="0">
                <a:solidFill>
                  <a:srgbClr val="9FD22E"/>
                </a:solidFill>
              </a:rPr>
              <a:t>.</a:t>
            </a:r>
            <a:r>
              <a:rPr lang="ru-RU" sz="2800" smtClean="0">
                <a:solidFill>
                  <a:srgbClr val="92D050"/>
                </a:solidFill>
              </a:rPr>
              <a:t/>
            </a:r>
            <a:br>
              <a:rPr lang="ru-RU" sz="2800" smtClean="0">
                <a:solidFill>
                  <a:srgbClr val="92D050"/>
                </a:solidFill>
              </a:rPr>
            </a:br>
            <a:endParaRPr lang="ru-RU" sz="2800" smtClean="0">
              <a:solidFill>
                <a:srgbClr val="92D050"/>
              </a:solidFill>
            </a:endParaRPr>
          </a:p>
        </p:txBody>
      </p:sp>
      <p:pic>
        <p:nvPicPr>
          <p:cNvPr id="27651" name="Picture 2" descr="Funny Crazy Cartoon Pear Fruit Character Cover Phone Case For Iphon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420938"/>
            <a:ext cx="3228975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6" descr="http://nachalo4ka.ru/wp-content/uploads/2014/05/shablon-deti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924300" y="476250"/>
            <a:ext cx="4833938" cy="3586163"/>
          </a:xfrm>
        </p:spPr>
        <p:txBody>
          <a:bodyPr/>
          <a:lstStyle/>
          <a:p>
            <a:r>
              <a:rPr lang="ru-RU" sz="2200" b="1" i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Мы делили апельсин.</a:t>
            </a:r>
            <a:br>
              <a:rPr lang="ru-RU" sz="2200" b="1" i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Много нас, а он один!</a:t>
            </a:r>
            <a:br>
              <a:rPr lang="ru-RU" sz="2200" b="1" i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Эта долька для котят,</a:t>
            </a:r>
            <a:br>
              <a:rPr lang="ru-RU" sz="2200" b="1" i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Эта долька для утят,</a:t>
            </a:r>
            <a:br>
              <a:rPr lang="ru-RU" sz="2200" b="1" i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Эта долька для ежа,</a:t>
            </a:r>
            <a:br>
              <a:rPr lang="ru-RU" sz="2200" b="1" i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Эта долька для стрижа.</a:t>
            </a:r>
            <a:br>
              <a:rPr lang="ru-RU" sz="2200" b="1" i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А для волка кожура.</a:t>
            </a:r>
            <a:br>
              <a:rPr lang="ru-RU" sz="2200" b="1" i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Он сердит на нас – беда!</a:t>
            </a:r>
            <a:br>
              <a:rPr lang="ru-RU" sz="2200" b="1" i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Разбегайтесь кто куда!</a:t>
            </a:r>
            <a:r>
              <a:rPr lang="ru-RU" sz="2200" smtClean="0">
                <a:solidFill>
                  <a:srgbClr val="FF6600"/>
                </a:solidFill>
              </a:rPr>
              <a:t> </a:t>
            </a:r>
            <a:r>
              <a:rPr lang="ru-RU" sz="2800" smtClean="0">
                <a:solidFill>
                  <a:srgbClr val="FF6600"/>
                </a:solidFill>
              </a:rPr>
              <a:t/>
            </a:r>
            <a:br>
              <a:rPr lang="ru-RU" sz="2800" smtClean="0">
                <a:solidFill>
                  <a:srgbClr val="FF6600"/>
                </a:solidFill>
              </a:rPr>
            </a:br>
            <a:endParaRPr lang="ru-RU" sz="2800" smtClean="0">
              <a:solidFill>
                <a:srgbClr val="FF6600"/>
              </a:solidFill>
            </a:endParaRPr>
          </a:p>
        </p:txBody>
      </p:sp>
      <p:pic>
        <p:nvPicPr>
          <p:cNvPr id="28675" name="Picture 2" descr="http://www.ariix.com/wp-content/themes/Ariix/images/moa/images/Oran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573463"/>
            <a:ext cx="30972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nachalo4ka.ru/wp-content/uploads/2014/05/shablon-deti-prevyu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9625" cy="2433637"/>
          </a:xfrm>
        </p:spPr>
        <p:txBody>
          <a:bodyPr/>
          <a:lstStyle/>
          <a:p>
            <a:r>
              <a:rPr lang="ru-RU" sz="28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 варенье, и компот</a:t>
            </a:r>
            <a:br>
              <a:rPr lang="ru-RU" sz="28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Из созревшей вишни,</a:t>
            </a:r>
            <a:br>
              <a:rPr lang="ru-RU" sz="28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Красный сок измазал рот -</a:t>
            </a:r>
            <a:br>
              <a:rPr lang="ru-RU" sz="28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Все вопросы лишни.</a:t>
            </a:r>
            <a:r>
              <a:rPr lang="ru-RU" sz="2800" smtClean="0">
                <a:solidFill>
                  <a:srgbClr val="FF0066"/>
                </a:solidFill>
              </a:rPr>
              <a:t> 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29699" name="Picture 2" descr="http://jhealth.ru/wp-content/uploads/2012/07/vishn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420938"/>
            <a:ext cx="44640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6" descr="http://nachalo4ka.ru/wp-content/uploads/2014/05/shablon-deti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419475" y="274638"/>
            <a:ext cx="5267325" cy="2649537"/>
          </a:xfrm>
        </p:spPr>
        <p:txBody>
          <a:bodyPr/>
          <a:lstStyle/>
          <a:p>
            <a:r>
              <a:rPr lang="ru-RU" sz="3200" b="1" i="1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Желтый, солнечный лимон,</a:t>
            </a:r>
            <a:br>
              <a:rPr lang="ru-RU" sz="3200" b="1" i="1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Он полезен с чаем,</a:t>
            </a:r>
            <a:br>
              <a:rPr lang="ru-RU" sz="3200" b="1" i="1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А без чая кислый он -</a:t>
            </a:r>
            <a:br>
              <a:rPr lang="ru-RU" sz="3200" b="1" i="1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Мы про это знаем.</a:t>
            </a:r>
            <a:r>
              <a:rPr lang="ru-RU" sz="3200" smtClean="0"/>
              <a:t> 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30723" name="Picture 2" descr="Картинки и широкоформатные фотографии для любого рабочего стола. - Ёжин.р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708275"/>
            <a:ext cx="5338763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nachalo4ka.ru/wp-content/uploads/2014/05/shablon-deti-prevyu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863" cy="2362200"/>
          </a:xfrm>
        </p:spPr>
        <p:txBody>
          <a:bodyPr/>
          <a:lstStyle/>
          <a:p>
            <a:r>
              <a:rPr lang="ru-RU" sz="3200" b="1" i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Не румяный колобок</a:t>
            </a:r>
            <a:br>
              <a:rPr lang="ru-RU" sz="3200" b="1" i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Розовые щечки,</a:t>
            </a:r>
            <a:br>
              <a:rPr lang="ru-RU" sz="3200" b="1" i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Это персик бочок -</a:t>
            </a:r>
            <a:br>
              <a:rPr lang="ru-RU" sz="3200" b="1" i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Фрукт любимый дочки.</a:t>
            </a:r>
            <a:endParaRPr lang="ru-RU" sz="3200" smtClean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4" descr="http://www.rawlifestyle.ru/images/meat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708275"/>
            <a:ext cx="47625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http://nachalo4ka.ru/wp-content/uploads/2014/05/shablon-deti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203575" y="274638"/>
            <a:ext cx="5483225" cy="1858962"/>
          </a:xfrm>
        </p:spPr>
        <p:txBody>
          <a:bodyPr/>
          <a:lstStyle/>
          <a:p>
            <a:r>
              <a:rPr lang="ru-RU" sz="2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Вырос славный урожай</a:t>
            </a:r>
            <a:br>
              <a:rPr lang="ru-RU" sz="2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нашем огороде!</a:t>
            </a:r>
            <a:br>
              <a:rPr lang="ru-RU" sz="2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Ведь всё лето здесь трудились</a:t>
            </a:r>
            <a:br>
              <a:rPr lang="ru-RU" sz="2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Оля и Володя.</a:t>
            </a:r>
            <a:endParaRPr lang="ru-RU" sz="2800" smtClean="0">
              <a:solidFill>
                <a:srgbClr val="7030A0"/>
              </a:solidFill>
            </a:endParaRPr>
          </a:p>
        </p:txBody>
      </p:sp>
      <p:pic>
        <p:nvPicPr>
          <p:cNvPr id="14339" name="Picture 8" descr="http://img.labirint.ru/images/comments_pic/1508/1_d9ea7d4d24b5ca1ed70bb7506b715f98_1424505150.jpg"/>
          <p:cNvPicPr>
            <a:picLocks noChangeAspect="1" noChangeArrowheads="1"/>
          </p:cNvPicPr>
          <p:nvPr/>
        </p:nvPicPr>
        <p:blipFill>
          <a:blip r:embed="rId3"/>
          <a:srcRect l="4123" r="22691"/>
          <a:stretch>
            <a:fillRect/>
          </a:stretch>
        </p:blipFill>
        <p:spPr bwMode="auto">
          <a:xfrm>
            <a:off x="3563938" y="2060575"/>
            <a:ext cx="4910137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Овощи и фрукты – </a:t>
            </a:r>
            <a:br>
              <a:rPr lang="ru-RU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Полезные продукты</a:t>
            </a:r>
            <a:r>
              <a:rPr lang="en-US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AutoShape 2" descr="https://encrypted-tbn3.gstatic.com/images?q=tbn:ANd9GcQbxuvKAMvbrZL_pSaDFPlwe3Ren9bzbl13a3bKdMkixgzs_LNsH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32771" name="Picture 2" descr="http://direct-press.ru/images/stories/2015/Health/02-2015/10/deti_frukty-ovosh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84313"/>
            <a:ext cx="7494588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nachalo4ka.ru/wp-content/uploads/2014/05/shablon-deti-prevyu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5256212" cy="1143000"/>
          </a:xfrm>
        </p:spPr>
        <p:txBody>
          <a:bodyPr/>
          <a:lstStyle/>
          <a:p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Встал на грядке помидор,</a:t>
            </a:r>
            <a:br>
              <a:rPr lang="ru-RU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Красный, словно светофор.</a:t>
            </a:r>
            <a:br>
              <a:rPr lang="ru-RU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Видят козы – красный свет:</a:t>
            </a:r>
            <a:br>
              <a:rPr lang="ru-RU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огород дороги нет.</a:t>
            </a:r>
            <a:r>
              <a:rPr lang="ru-RU" sz="2800" smtClean="0">
                <a:solidFill>
                  <a:srgbClr val="FF0000"/>
                </a:solidFill>
              </a:rPr>
              <a:t/>
            </a:r>
            <a:br>
              <a:rPr lang="ru-RU" sz="2800" smtClean="0">
                <a:solidFill>
                  <a:srgbClr val="FF0000"/>
                </a:solidFill>
              </a:rPr>
            </a:br>
            <a:endParaRPr lang="ru-RU" sz="2800" smtClean="0">
              <a:solidFill>
                <a:srgbClr val="FF0000"/>
              </a:solidFill>
            </a:endParaRPr>
          </a:p>
        </p:txBody>
      </p:sp>
      <p:pic>
        <p:nvPicPr>
          <p:cNvPr id="15363" name="Picture 4" descr="Список пользователей - ARENA Online - Страница 1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133600"/>
            <a:ext cx="4627562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http://nachalo4ka.ru/wp-content/uploads/2014/05/shablon-deti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410200" cy="1858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>
                <a:solidFill>
                  <a:srgbClr val="92D050"/>
                </a:solidFill>
              </a:rPr>
              <a:t/>
            </a:r>
            <a:br>
              <a:rPr lang="ru-RU" sz="3100" dirty="0">
                <a:solidFill>
                  <a:srgbClr val="92D050"/>
                </a:solidFill>
              </a:rPr>
            </a:br>
            <a:r>
              <a:rPr lang="ru-RU" sz="31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Если вас нашли в капусте,</a:t>
            </a:r>
            <a:br>
              <a:rPr lang="ru-RU" sz="31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Нет у вас причин для грусти,</a:t>
            </a:r>
            <a:br>
              <a:rPr lang="ru-RU" sz="31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Потому что вам тогда</a:t>
            </a:r>
            <a:br>
              <a:rPr lang="ru-RU" sz="31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Обеспечена еда.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6387" name="Picture 2" descr="Retail Ch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420938"/>
            <a:ext cx="43053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nachalo4ka.ru/wp-content/uploads/2014/05/shablon-deti-prevyu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963" cy="2217737"/>
          </a:xfrm>
        </p:spPr>
        <p:txBody>
          <a:bodyPr/>
          <a:lstStyle/>
          <a:p>
            <a:pPr algn="l"/>
            <a:r>
              <a:rPr lang="ru-RU" sz="2800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Думаю, из овощей,</a:t>
            </a:r>
            <a:br>
              <a:rPr lang="ru-RU" sz="2800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Лучше всех - картошка,</a:t>
            </a:r>
            <a:br>
              <a:rPr lang="ru-RU" sz="2800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Без нее не сваришь щей,</a:t>
            </a:r>
            <a:br>
              <a:rPr lang="ru-RU" sz="2800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 поешь окрошки.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17411" name="Picture 2" descr="4 potatoes картофель - Овощи - Презентация по биологии - 900 детских презентаций - Детские развивающие игры"/>
          <p:cNvPicPr>
            <a:picLocks noChangeAspect="1" noChangeArrowheads="1"/>
          </p:cNvPicPr>
          <p:nvPr/>
        </p:nvPicPr>
        <p:blipFill>
          <a:blip r:embed="rId3"/>
          <a:srcRect t="14970" b="16168"/>
          <a:stretch>
            <a:fillRect/>
          </a:stretch>
        </p:blipFill>
        <p:spPr bwMode="auto">
          <a:xfrm>
            <a:off x="611188" y="2565400"/>
            <a:ext cx="48101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http://nachalo4ka.ru/wp-content/uploads/2014/05/shablon-deti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419475" y="274638"/>
            <a:ext cx="5267325" cy="2290762"/>
          </a:xfrm>
        </p:spPr>
        <p:txBody>
          <a:bodyPr/>
          <a:lstStyle/>
          <a:p>
            <a:r>
              <a:rPr lang="ru-RU" sz="28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 огурец –</a:t>
            </a:r>
            <a:br>
              <a:rPr lang="ru-RU" sz="28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Большой-большой хитрец:</a:t>
            </a:r>
            <a:br>
              <a:rPr lang="ru-RU" sz="28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Сидит себе на грядке,</a:t>
            </a:r>
            <a:br>
              <a:rPr lang="ru-RU" sz="28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людьми играет в прятки.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18435" name="Picture 4" descr="Омск - МАРКЕТ Объявление: Овощи Фрукты СУхофрук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492375"/>
            <a:ext cx="56594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nachalo4ka.ru/wp-content/uploads/2014/05/shablon-deti-prevyu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600" cy="2146300"/>
          </a:xfrm>
        </p:spPr>
        <p:txBody>
          <a:bodyPr/>
          <a:lstStyle/>
          <a:p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огороде у Анфисы</a:t>
            </a:r>
            <a:br>
              <a:rPr lang="ru-RU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Урожай большой редиса.</a:t>
            </a:r>
            <a:br>
              <a:rPr lang="ru-RU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соседи все подряд</a:t>
            </a:r>
            <a:br>
              <a:rPr lang="ru-RU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Рвут редиску на салат.</a:t>
            </a:r>
            <a:r>
              <a:rPr lang="ru-RU" sz="2800" smtClean="0">
                <a:solidFill>
                  <a:srgbClr val="FF0000"/>
                </a:solidFill>
              </a:rPr>
              <a:t/>
            </a:r>
            <a:br>
              <a:rPr lang="ru-RU" sz="2800" smtClean="0">
                <a:solidFill>
                  <a:srgbClr val="FF0000"/>
                </a:solidFill>
              </a:rPr>
            </a:br>
            <a:endParaRPr lang="ru-RU" sz="2800" smtClean="0">
              <a:solidFill>
                <a:srgbClr val="FF0000"/>
              </a:solidFill>
            </a:endParaRPr>
          </a:p>
        </p:txBody>
      </p:sp>
      <p:pic>
        <p:nvPicPr>
          <p:cNvPr id="19459" name="Picture 4" descr="Женская одежда Вуаля - Voolya-Forum * Просмотр темы - Чудесные продукты для похудения."/>
          <p:cNvPicPr>
            <a:picLocks noChangeAspect="1" noChangeArrowheads="1"/>
          </p:cNvPicPr>
          <p:nvPr/>
        </p:nvPicPr>
        <p:blipFill>
          <a:blip r:embed="rId3"/>
          <a:srcRect l="14134" t="6200" r="16125" b="7011"/>
          <a:stretch>
            <a:fillRect/>
          </a:stretch>
        </p:blipFill>
        <p:spPr bwMode="auto">
          <a:xfrm>
            <a:off x="395288" y="2085975"/>
            <a:ext cx="5113337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http://nachalo4ka.ru/wp-content/uploads/2014/05/shablon-deti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635375" y="274638"/>
            <a:ext cx="5051425" cy="2146300"/>
          </a:xfrm>
        </p:spPr>
        <p:txBody>
          <a:bodyPr/>
          <a:lstStyle/>
          <a:p>
            <a:r>
              <a:rPr lang="ru-RU" sz="2800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Ох, уж этот злющий лук!</a:t>
            </a:r>
            <a:br>
              <a:rPr lang="ru-RU" sz="2800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 ним узнаешь столько мук!</a:t>
            </a:r>
            <a:br>
              <a:rPr lang="ru-RU" sz="2800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Жжет глаза и жжет язык,</a:t>
            </a:r>
            <a:br>
              <a:rPr lang="ru-RU" sz="2800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Заставит плакать в один миг.</a:t>
            </a:r>
            <a:br>
              <a:rPr lang="ru-RU" sz="2800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2" descr="vegetables onion vashi ovochi 2000g ukraine"/>
          <p:cNvPicPr>
            <a:picLocks noChangeAspect="1" noChangeArrowheads="1"/>
          </p:cNvPicPr>
          <p:nvPr/>
        </p:nvPicPr>
        <p:blipFill>
          <a:blip r:embed="rId3"/>
          <a:srcRect l="15474" t="16664" r="20248" b="15091"/>
          <a:stretch>
            <a:fillRect/>
          </a:stretch>
        </p:blipFill>
        <p:spPr bwMode="auto">
          <a:xfrm>
            <a:off x="3995738" y="2636838"/>
            <a:ext cx="443071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nachalo4ka.ru/wp-content/uploads/2014/05/shablon-deti-prevyu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3225" cy="2290762"/>
          </a:xfrm>
        </p:spPr>
        <p:txBody>
          <a:bodyPr/>
          <a:lstStyle/>
          <a:p>
            <a:r>
              <a:rPr lang="ru-RU" sz="2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зрения обман?</a:t>
            </a:r>
            <a:br>
              <a:rPr lang="ru-RU" sz="2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Синенький, пресиний - </a:t>
            </a:r>
            <a:br>
              <a:rPr lang="ru-RU" sz="2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Зреет толстый баклажан,</a:t>
            </a:r>
            <a:br>
              <a:rPr lang="ru-RU" sz="2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по форме длинный.</a:t>
            </a:r>
            <a:r>
              <a:rPr lang="ru-RU" sz="2800" smtClean="0">
                <a:solidFill>
                  <a:srgbClr val="7030A0"/>
                </a:solidFill>
              </a:rPr>
              <a:t> 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21507" name="Picture 2" descr="July 2013 Hands in the Soil Weekly Newsletter Pag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133600"/>
            <a:ext cx="38830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86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«Что нам осень принесла» в стихах Составила воспитатель: Кузнецова А.В</vt:lpstr>
      <vt:lpstr>Вырос славный урожай В нашем огороде! Ведь всё лето здесь трудились Оля и Володя.</vt:lpstr>
      <vt:lpstr>Встал на грядке помидор, Красный, словно светофор. Видят козы – красный свет: В огород дороги нет. </vt:lpstr>
      <vt:lpstr> Если вас нашли в капусте, Нет у вас причин для грусти, Потому что вам тогда Обеспечена еда. </vt:lpstr>
      <vt:lpstr>Думаю, из овощей, Лучше всех - картошка, Без нее не сваришь щей, Не поешь окрошки. </vt:lpstr>
      <vt:lpstr>Зеленый огурец – Большой-большой хитрец: Сидит себе на грядке, С людьми играет в прятки. </vt:lpstr>
      <vt:lpstr>В огороде у Анфисы Урожай большой редиса. И соседи все подряд Рвут редиску на салат. </vt:lpstr>
      <vt:lpstr>Ох, уж этот злющий лук! С ним узнаешь столько мук! Жжет глаза и жжет язык, Заставит плакать в один миг. </vt:lpstr>
      <vt:lpstr>Это зрения обман? Синенький, пресиний -  Зреет толстый баклажан, Он по форме длинный.  </vt:lpstr>
      <vt:lpstr>Как у бабушки на грядке Вырос овощ очень сладкий, Проведем мы тренировку - Кто быстрей сгрызет морковку</vt:lpstr>
      <vt:lpstr>Здравствуй, белка! Здравствуй, еж! Далеко ли ты идешь? - Может яблочек найду Возле яблоньки в саду. Принесу ребяткам, Маленьким ежаткам.</vt:lpstr>
      <vt:lpstr>Яблочко над головою, Золотое, наливное! Ты в росе купалось, Солнцем утиралось! </vt:lpstr>
      <vt:lpstr>Слива, слива, моя слива, Ты красива и вкусна. Много мякоти на диво, Ну, а косточка - одна. </vt:lpstr>
      <vt:lpstr>Я - заморский гость, банан,  Переплыл я океан.  Меня солнце попросило  Передать свою вам силу. </vt:lpstr>
      <vt:lpstr>Ароматна и сладка Желтенькая груша. Съела три, Теперь сыта Маленькая Ксюша. </vt:lpstr>
      <vt:lpstr>Мы делили апельсин. Много нас, а он один! Эта долька для котят, Эта долька для утят, Эта долька для ежа, Эта долька для стрижа. А для волка кожура. Он сердит на нас – беда! Разбегайтесь кто куда!  </vt:lpstr>
      <vt:lpstr>И варенье, и компот Из созревшей вишни, Красный сок измазал рот - Все вопросы лишни.  </vt:lpstr>
      <vt:lpstr>Желтый, солнечный лимон, Он полезен с чаем, А без чая кислый он - Мы про это знаем.  </vt:lpstr>
      <vt:lpstr>Не румяный колобок Розовые щечки, Это персик бочок - Фрукт любимый дочки.</vt:lpstr>
      <vt:lpstr>Овощи и фрукты –  Полезные продукты!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в стихах «Овощи и фрукты»</dc:title>
  <dc:creator>user</dc:creator>
  <cp:lastModifiedBy>Happy</cp:lastModifiedBy>
  <cp:revision>36</cp:revision>
  <dcterms:created xsi:type="dcterms:W3CDTF">2014-10-29T07:55:47Z</dcterms:created>
  <dcterms:modified xsi:type="dcterms:W3CDTF">2023-09-07T13:18:00Z</dcterms:modified>
</cp:coreProperties>
</file>